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새로운 시장 진출을 위한 영업 전략 개발 및 실행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새로운 시장 진출은 기업 성장을 위한 필수 전략입니다. 성공적인 시장 진출을 위해서는 철저한 시장 조사와 분석을 바탕으로 목표 설정, 포지셔닝 전략, 영업 전략, 위험 관리 및 측정 및 평가까지 체계적인 실행 계획이 필요합니다.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18122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작성자: 정우 김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시장 조사 및 분석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목표 시장 분석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목표 시장의 규모, 성장률, 트렌드를 분석하여 시장 진출 가능성을 평가합니다.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경쟁 환경 분석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54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주요 경쟁사의 시장 점유율, 강점, 약점, 전략 등을 분석하여 차별화된 경쟁 전략을 수립합니다.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고객 분석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고객의 요구, 선호도, 구매 행동 등을 분석하여 고객 맞춤형 제품 및 서비스를 제공합니다.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SWOT 분석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기업의 강점, 약점, 기회, 위협을 분석하여 시장 진출 전략에 반영합니다.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1085017"/>
            <a:ext cx="5836206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목표 설정 및 포지셔닝 전략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235" y="2296001"/>
            <a:ext cx="473869" cy="47386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816233" y="2335470"/>
            <a:ext cx="315873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1725" y="2296001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목표 설정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1725" y="2751296"/>
            <a:ext cx="698504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구체적, 측정 가능, 달성 가능, 관련성, 시간 제한을 고려하여 목표를 설정합니다.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7235" y="3535799"/>
            <a:ext cx="473869" cy="47386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816233" y="3575268"/>
            <a:ext cx="315873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1725" y="3535799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목표 시장 선정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1725" y="3991094"/>
            <a:ext cx="698504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타겟 고객을 명확하게 정의하고, 그들에게 맞는 제품 및 서비스를 개발합니다.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235" y="4775597"/>
            <a:ext cx="473869" cy="47386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816233" y="4815066"/>
            <a:ext cx="315873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1725" y="4775597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차별화된 가치 제안 개발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1725" y="5230892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경쟁사와 차별화된 가치를 제시하여 고객에게 매력적인 제품 및 서비스를 제공합니다.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7235" y="6352342"/>
            <a:ext cx="473869" cy="47386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816233" y="6391811"/>
            <a:ext cx="315873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1725" y="635234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포지셔닝 전략 수립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1725" y="6807637"/>
            <a:ext cx="698504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경쟁 우위를 확보하고, 타겟 고객에게 기업의 이미지를 명확하게 전달합니다.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636" y="752475"/>
            <a:ext cx="5302448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영업 전략 및 실행 계획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36" y="1733431"/>
            <a:ext cx="530185" cy="5301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8636" y="2475667"/>
            <a:ext cx="2341007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영업 채널 전략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8636" y="2934176"/>
            <a:ext cx="2341007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직접 판매, 간접 판매, 온라인 판매 등 다양한 영업 채널을 활용합니다.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778" y="1733431"/>
            <a:ext cx="530185" cy="5301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87778" y="2475667"/>
            <a:ext cx="234112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가격 전략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87778" y="2934176"/>
            <a:ext cx="2341126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경쟁 가격, 프리미엄 가격 등 시장 상황과 고객 특성에 맞는 가격 전략을 수립합니다.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038" y="1733431"/>
            <a:ext cx="530185" cy="5301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7038" y="2475667"/>
            <a:ext cx="234112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프로모션 전략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47038" y="2934176"/>
            <a:ext cx="2341126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광고, 홍보, 이벤트 등 다양한 프로모션 활동을 통해 시장 진출을 알립니다.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636" y="4927283"/>
            <a:ext cx="530185" cy="5301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28636" y="5669518"/>
            <a:ext cx="2341007" cy="662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영업 조직 구성 및 교육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28636" y="6459379"/>
            <a:ext cx="2341007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시장 진출에 필요한 영업 조직을 구성하고, 효과적인 영업 교육을 실시합니다.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468" y="735330"/>
            <a:ext cx="5236845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위험 관리 및 대응 전략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55093" y="1704023"/>
            <a:ext cx="22860" cy="5790128"/>
          </a:xfrm>
          <a:prstGeom prst="roundRect">
            <a:avLst>
              <a:gd name="adj" fmla="val 137451"/>
            </a:avLst>
          </a:prstGeom>
          <a:solidFill>
            <a:srgbClr val="504D4C"/>
          </a:solidFill>
          <a:ln/>
        </p:spPr>
      </p:sp>
      <p:sp>
        <p:nvSpPr>
          <p:cNvPr id="5" name="Shape 2"/>
          <p:cNvSpPr/>
          <p:nvPr/>
        </p:nvSpPr>
        <p:spPr>
          <a:xfrm>
            <a:off x="6667857" y="2163842"/>
            <a:ext cx="628412" cy="22860"/>
          </a:xfrm>
          <a:prstGeom prst="roundRect">
            <a:avLst>
              <a:gd name="adj" fmla="val 137451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6219468" y="1939647"/>
            <a:ext cx="471249" cy="47124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6297990" y="1978938"/>
            <a:ext cx="314206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02485" y="1913453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위험 요소 식별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02485" y="2366248"/>
            <a:ext cx="639484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시장 진출 시 예상되는 위험 요소 (경쟁 심화, 규제 변화 등)를 파악합니다.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67857" y="3579971"/>
            <a:ext cx="628412" cy="22860"/>
          </a:xfrm>
          <a:prstGeom prst="roundRect">
            <a:avLst>
              <a:gd name="adj" fmla="val 137451"/>
            </a:avLst>
          </a:prstGeom>
          <a:solidFill>
            <a:srgbClr val="504D4C"/>
          </a:solidFill>
          <a:ln/>
        </p:spPr>
      </p:sp>
      <p:sp>
        <p:nvSpPr>
          <p:cNvPr id="11" name="Shape 8"/>
          <p:cNvSpPr/>
          <p:nvPr/>
        </p:nvSpPr>
        <p:spPr>
          <a:xfrm>
            <a:off x="6219468" y="3355777"/>
            <a:ext cx="471249" cy="47124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6297990" y="3395067"/>
            <a:ext cx="314206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02485" y="3329583"/>
            <a:ext cx="290226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위험 평가 및 우선순위 결정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02485" y="3782378"/>
            <a:ext cx="639484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위험의 심각성 및 발생 가능성을 평가하고, 우선순위를 정합니다.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67857" y="4996101"/>
            <a:ext cx="628412" cy="22860"/>
          </a:xfrm>
          <a:prstGeom prst="roundRect">
            <a:avLst>
              <a:gd name="adj" fmla="val 137451"/>
            </a:avLst>
          </a:prstGeom>
          <a:solidFill>
            <a:srgbClr val="504D4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19468" y="4771906"/>
            <a:ext cx="471249" cy="47124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6297990" y="4811197"/>
            <a:ext cx="314206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02485" y="4745712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위험 대응 전략 수립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02485" y="5198507"/>
            <a:ext cx="639484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위험 회피, 위험 완화, 위험 전가 등 다양한 위험 대응 전략을 마련합니다.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667857" y="6412230"/>
            <a:ext cx="628412" cy="22860"/>
          </a:xfrm>
          <a:prstGeom prst="roundRect">
            <a:avLst>
              <a:gd name="adj" fmla="val 137451"/>
            </a:avLst>
          </a:prstGeom>
          <a:solidFill>
            <a:srgbClr val="504D4C"/>
          </a:solidFill>
          <a:ln/>
        </p:spPr>
      </p:sp>
      <p:sp>
        <p:nvSpPr>
          <p:cNvPr id="21" name="Shape 18"/>
          <p:cNvSpPr/>
          <p:nvPr/>
        </p:nvSpPr>
        <p:spPr>
          <a:xfrm>
            <a:off x="6219468" y="6188035"/>
            <a:ext cx="471249" cy="47124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22" name="Text 19"/>
          <p:cNvSpPr/>
          <p:nvPr/>
        </p:nvSpPr>
        <p:spPr>
          <a:xfrm>
            <a:off x="6297990" y="6227326"/>
            <a:ext cx="314206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502485" y="6161842"/>
            <a:ext cx="261842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비상 계획 준비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502485" y="6614636"/>
            <a:ext cx="639484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예상치 못한 상황에 대비하여 비상 계획을 수립하고, 필요시 즉각적인 조치를 취합니다.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측정 및 평가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KPI 설정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핵심 성과 지표 (KPI)를 설정하여 시장 진출 성과를 측정합니다.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성과 측정 및 분석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정기적으로 성과를 측정하고, 분석하여 문제점을 파악합니다.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데이터 기반 의사 결정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데이터 분석 결과를 토대로 전략을 수정하고, 개선합니다.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성공 사례 연구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성공 사례 분석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성공적인 시장 진출 사례를 분석하여 성공 요인을 파악합니다.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교훈 및 시사점 도출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성공 사례를 통해 얻은 교훈과 시사점을 시장 진출 전략에 반영합니다.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실패 사례 분석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실패 사례를 분석하여 실패 원인을 파악하고, 같은 실수를 반복하지 않도록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923211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결론 및 제언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9945" y="2011918"/>
            <a:ext cx="3669149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6736556" y="2978468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체계적인 계획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29945" y="3437811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철저한 시장 조사, 목표 설정, 영업 전략 수립, 위험 관리, 측정 및 평가를 통해 체계적인 시장 진출 계획을 수립해야 합니다.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7706" y="2011918"/>
            <a:ext cx="3669149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10724317" y="2978468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차별화된 가치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17706" y="3437811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경쟁사와 차별화된 가치를 제공하여 고객에게 매력적인 제품 및 서비스를 제공해야 합니다.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223766" y="5200769"/>
            <a:ext cx="3669149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8730377" y="6167318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지속적인 관리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223766" y="6626662"/>
            <a:ext cx="366914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시장 상황 변화에 빠르게 대응하고, 전략을 지속적으로 관리 및 개선해야 합니다.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2025-03-10T05:50:12Z</dcterms:created>
  <dcterms:modified xsi:type="dcterms:W3CDTF">2025-03-10T05:50:12Z</dcterms:modified>
</cp:coreProperties>
</file>